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ms-powerpoint.slideshow.macroEnabled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72" r:id="rId7"/>
    <p:sldId id="273" r:id="rId8"/>
    <p:sldId id="262" r:id="rId9"/>
    <p:sldId id="276" r:id="rId10"/>
    <p:sldId id="288" r:id="rId11"/>
    <p:sldId id="277" r:id="rId12"/>
    <p:sldId id="286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30969C-00FD-478D-BBC2-13698D13B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6EEF4F39-AFBE-4C29-A71D-75E6B1FD8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B25D4A1-814E-4847-9D82-B128AB1DF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BA9-C891-487C-BD90-B5B4355F196D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A2CEF7F-B0B1-4A20-BF61-458CA6F12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BDCEB73-4DEE-409E-982B-8EAF7C2D7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FE51-4F22-4E35-B7AA-4F599149B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7833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321D7-10B9-4E6C-8A8E-8384C9C2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E2D7285-240E-49AA-A5A4-C84803C4EE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017BF04-D4A5-4821-A808-A03ABEE51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BA9-C891-487C-BD90-B5B4355F196D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44C8E80-C572-46F4-B4F0-9FDAAE1DA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DA5548B-B48D-406E-9B31-2A58F1649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FE51-4F22-4E35-B7AA-4F599149B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922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AF6323B-FC98-4BE7-BFF7-BDD1EC4B11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32385E2A-DEC7-4ACC-88CB-C87FC7D29C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480D6B-6748-4D85-AEE2-F61151A14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BA9-C891-487C-BD90-B5B4355F196D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CDE9250-A44B-4E68-978E-2A030D9E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2836F11-A0D3-42FF-BFD0-632B4E31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FE51-4F22-4E35-B7AA-4F599149B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4118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9E8431-F6B4-4CD1-AC05-ACE98E81E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8921F27-B266-4309-864A-EA89BA3CA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8BDA97-4029-4C42-A4E6-A2F8BABF2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BA9-C891-487C-BD90-B5B4355F196D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83CCDB2-8E34-496B-B564-8E9863376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5BE67C6-087F-49A9-A60D-31F069065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FE51-4F22-4E35-B7AA-4F599149B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315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34EBF2-A91D-429A-911B-1626EC230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F5D8486-9C54-40D0-B1B3-E64E0A17A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548CBA9-9BE3-4ACF-AFC8-719C3E746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BA9-C891-487C-BD90-B5B4355F196D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6F259A-FF4D-47B9-A418-13B709D3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5B5DA3-BD12-4E1E-836F-7CEA274D0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FE51-4F22-4E35-B7AA-4F599149B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362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C63709-2665-404C-97CA-2AFCF6F021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601976-1C4E-44BB-A15F-7B4946F11E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32D833C-A6A9-4DE7-9070-1CC4D58304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1D1CF039-0E01-49B8-A1CA-998C3A29B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BA9-C891-487C-BD90-B5B4355F196D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408C88F1-9D99-4858-B2C1-511A4365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C7CAB20-E6AB-4871-9B11-35C240C7B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FE51-4F22-4E35-B7AA-4F599149B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5886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D6508E-CB38-4F62-B12E-9F2E8E801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DF882D-3339-4C51-BE05-4345BDAFE6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24638CD-D878-4591-8580-E8FB768CA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E552618-7BF0-45CC-8280-82C5EC7442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1391F8E-FCA8-4591-B1E5-13733965CA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A77CA135-010E-46DC-9D0A-D65B9DAB7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BA9-C891-487C-BD90-B5B4355F196D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820E3D69-2408-44C0-BC19-BFB9A2504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41048EA-DFCE-4201-9215-3B08C82F2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FE51-4F22-4E35-B7AA-4F599149B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5289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E41018-060B-46EF-B0C0-BDDA76A80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4120513-DBA1-4E4F-865C-895705A6D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BA9-C891-487C-BD90-B5B4355F196D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96DFAD0-0A8A-4385-84CE-FBF50AB8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89530551-FD05-4DC3-A052-D4B5D6B6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FE51-4F22-4E35-B7AA-4F599149B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8633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8CA399D8-F467-4B03-A9EC-A7F93BDB6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BA9-C891-487C-BD90-B5B4355F196D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3C1686E-BF49-4359-B13A-1A873614D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6CDEB2A-B6F0-423F-B8F0-DE5C0D2C2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FE51-4F22-4E35-B7AA-4F599149B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5143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CA4678B-3B0E-40A7-BDC5-53EAE94E4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7FA1E5-99B4-47CF-9D7A-1BF31BA81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2EF1A9D-3554-4ED8-8C40-F9A4946CCC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F0773DD-324A-4E6D-83CE-E12C9A767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BA9-C891-487C-BD90-B5B4355F196D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B0A3CF9-7F3E-4B89-BCED-E06644B4B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1CE0F51C-632C-48AB-9B3A-6185C4661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FE51-4F22-4E35-B7AA-4F599149B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551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8AE00-13DC-43FA-A0E2-5BA6C16B2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DC75ABA-BDA3-4DA1-9C63-A998427CC6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D2DCA08-85D3-4DE8-BC35-7F3FC2D0F5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A3D5C9A-E912-40DE-9136-42658BF41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59BA9-C891-487C-BD90-B5B4355F196D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EDD06DBB-5A6B-493D-A12D-98D47FDB6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B883F3E-6629-4730-926E-79D695312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3FE51-4F22-4E35-B7AA-4F599149B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7817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16E21002-D126-47A0-9A8C-7521BFFC5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31B0AA7-6882-4F2C-8DD6-B73E850D9C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CB0E952-8571-453B-8242-078EEE90B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59BA9-C891-487C-BD90-B5B4355F196D}" type="datetimeFigureOut">
              <a:rPr lang="nl-NL" smtClean="0"/>
              <a:t>3-10-2022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B559EA-3972-4231-A566-E05A442A66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6AAA508-7AF5-465D-8B75-1D38A1FF35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3FE51-4F22-4E35-B7AA-4F599149BE5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862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nurekenen.digitaal.noordhoff.nl/home/ibookviewer?iBookId=22237dd2-1623-4273-994d-4b4eb04cfe7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A1yIEWSgEI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63CD34-7CFF-40B7-957B-8954D80886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hlinkClick r:id="rId2"/>
              </a:rPr>
              <a:t>BV 7 en 8</a:t>
            </a:r>
            <a:endParaRPr lang="nl-NL" sz="1800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AED8AE9-F883-467D-89D3-AA56F6ABE2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dirty="0"/>
              <a:t>Vermenigvuldigen en Delen</a:t>
            </a:r>
          </a:p>
          <a:p>
            <a:endParaRPr lang="nl-NL" dirty="0">
              <a:cs typeface="Calibri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A5AFA8AB-0109-4CDF-AA80-28FC9FBCA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0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726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DA11EC-34E5-4952-B556-C9EF41680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BV 7:  Vermenigvuldigen</a:t>
            </a:r>
          </a:p>
        </p:txBody>
      </p:sp>
      <p:pic>
        <p:nvPicPr>
          <p:cNvPr id="9" name="Afbeelding 8">
            <a:hlinkClick r:id="rId3" action="ppaction://hlinksldjump"/>
            <a:extLst>
              <a:ext uri="{FF2B5EF4-FFF2-40B4-BE49-F238E27FC236}">
                <a16:creationId xmlns:a16="http://schemas.microsoft.com/office/drawing/2014/main" id="{CBFCC957-019A-4633-ACF0-C11C47400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0"/>
            <a:ext cx="1549400" cy="15494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792D1FF7-C3B5-4A50-8661-BBB52FE7AE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842" y="1345336"/>
            <a:ext cx="7941700" cy="1977132"/>
          </a:xfrm>
          <a:prstGeom prst="rect">
            <a:avLst/>
          </a:prstGeom>
        </p:spPr>
      </p:pic>
      <p:pic>
        <p:nvPicPr>
          <p:cNvPr id="4" name="Onlinemedia 3">
            <a:hlinkClick r:id="" action="ppaction://media"/>
            <a:extLst>
              <a:ext uri="{FF2B5EF4-FFF2-40B4-BE49-F238E27FC236}">
                <a16:creationId xmlns:a16="http://schemas.microsoft.com/office/drawing/2014/main" id="{3635F39E-97C1-418C-B8A7-738838E557C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4902577" y="2529611"/>
            <a:ext cx="7181982" cy="4039865"/>
          </a:xfrm>
          <a:prstGeom prst="rect">
            <a:avLst/>
          </a:prstGeo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B5AAD70-F201-4A91-AE71-B660B3ED36E6}"/>
              </a:ext>
            </a:extLst>
          </p:cNvPr>
          <p:cNvSpPr txBox="1"/>
          <p:nvPr/>
        </p:nvSpPr>
        <p:spPr>
          <a:xfrm>
            <a:off x="1455936" y="5512664"/>
            <a:ext cx="33113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Voorbeeld vermenigvuldiging </a:t>
            </a:r>
            <a:r>
              <a:rPr lang="nl-NL" dirty="0">
                <a:sym typeface="Wingdings" panose="05000000000000000000" pitchFamily="2" charset="2"/>
              </a:rPr>
              <a:t></a:t>
            </a:r>
            <a:endParaRPr lang="nl-NL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4C590987-5A97-4E80-86B7-03C963B46656}"/>
              </a:ext>
            </a:extLst>
          </p:cNvPr>
          <p:cNvSpPr/>
          <p:nvPr/>
        </p:nvSpPr>
        <p:spPr>
          <a:xfrm>
            <a:off x="6476201" y="834716"/>
            <a:ext cx="4510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nl-NL" dirty="0">
                <a:solidFill>
                  <a:srgbClr val="FF0000"/>
                </a:solidFill>
              </a:rPr>
              <a:t>Je leert vermenigvuldigen met gehele getallen</a:t>
            </a:r>
          </a:p>
        </p:txBody>
      </p:sp>
    </p:spTree>
    <p:extLst>
      <p:ext uri="{BB962C8B-B14F-4D97-AF65-F5344CB8AC3E}">
        <p14:creationId xmlns:p14="http://schemas.microsoft.com/office/powerpoint/2010/main" val="1397548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A9B4C5DA-FCCF-4E11-8552-B42E0B9569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40" y="1149150"/>
            <a:ext cx="9140301" cy="5095685"/>
          </a:xfrm>
          <a:prstGeom prst="rect">
            <a:avLst/>
          </a:prstGeom>
        </p:spPr>
      </p:pic>
      <p:pic>
        <p:nvPicPr>
          <p:cNvPr id="3" name="Afbeelding 2">
            <a:hlinkClick r:id="rId3" action="ppaction://hlinksldjump"/>
            <a:extLst>
              <a:ext uri="{FF2B5EF4-FFF2-40B4-BE49-F238E27FC236}">
                <a16:creationId xmlns:a16="http://schemas.microsoft.com/office/drawing/2014/main" id="{3CAF4D58-BD60-4CE8-9740-76D0CF320D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0"/>
            <a:ext cx="15494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25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>
            <a:hlinkClick r:id="rId2" action="ppaction://hlinksldjump"/>
            <a:extLst>
              <a:ext uri="{FF2B5EF4-FFF2-40B4-BE49-F238E27FC236}">
                <a16:creationId xmlns:a16="http://schemas.microsoft.com/office/drawing/2014/main" id="{13670B26-1C45-44CE-91FD-BFEFCEB2B2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0"/>
            <a:ext cx="1549400" cy="15494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C407510B-1FA2-4D47-A499-78685D674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519" y="964083"/>
            <a:ext cx="11771790" cy="2978087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0DC7A1D9-9B01-4767-8577-70E2F3E34377}"/>
              </a:ext>
            </a:extLst>
          </p:cNvPr>
          <p:cNvSpPr txBox="1"/>
          <p:nvPr/>
        </p:nvSpPr>
        <p:spPr>
          <a:xfrm>
            <a:off x="967666" y="4376691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16</a:t>
            </a:r>
          </a:p>
          <a:p>
            <a:r>
              <a:rPr lang="nl-NL" u="sng" dirty="0"/>
              <a:t>  8 x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0A5E3FCC-37D1-46C2-A9E5-03205CAAF028}"/>
              </a:ext>
            </a:extLst>
          </p:cNvPr>
          <p:cNvSpPr txBox="1"/>
          <p:nvPr/>
        </p:nvSpPr>
        <p:spPr>
          <a:xfrm>
            <a:off x="1066059" y="5011217"/>
            <a:ext cx="37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</a:t>
            </a:r>
            <a:endParaRPr lang="nl-NL" u="sng" dirty="0"/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41834492-A425-4E83-B651-F73AD82B4DCB}"/>
              </a:ext>
            </a:extLst>
          </p:cNvPr>
          <p:cNvSpPr txBox="1"/>
          <p:nvPr/>
        </p:nvSpPr>
        <p:spPr>
          <a:xfrm>
            <a:off x="967666" y="4139956"/>
            <a:ext cx="37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4</a:t>
            </a:r>
            <a:endParaRPr lang="nl-NL" u="sng" dirty="0">
              <a:solidFill>
                <a:srgbClr val="FF0000"/>
              </a:solidFill>
            </a:endParaRP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1545123E-C417-47C2-AD8A-066FEFD5CE73}"/>
              </a:ext>
            </a:extLst>
          </p:cNvPr>
          <p:cNvSpPr txBox="1"/>
          <p:nvPr/>
        </p:nvSpPr>
        <p:spPr>
          <a:xfrm>
            <a:off x="816745" y="5020095"/>
            <a:ext cx="522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12</a:t>
            </a:r>
            <a:endParaRPr lang="nl-NL" u="sng" dirty="0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91201E89-2767-43E6-9DA6-655BFDEEEF8D}"/>
              </a:ext>
            </a:extLst>
          </p:cNvPr>
          <p:cNvSpPr txBox="1"/>
          <p:nvPr/>
        </p:nvSpPr>
        <p:spPr>
          <a:xfrm>
            <a:off x="5698728" y="4341267"/>
            <a:ext cx="568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25</a:t>
            </a:r>
          </a:p>
          <a:p>
            <a:r>
              <a:rPr lang="nl-NL" u="sng" dirty="0"/>
              <a:t>19 x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1F54F8AF-AD8D-4692-B709-F3207077CE3B}"/>
              </a:ext>
            </a:extLst>
          </p:cNvPr>
          <p:cNvSpPr txBox="1"/>
          <p:nvPr/>
        </p:nvSpPr>
        <p:spPr>
          <a:xfrm>
            <a:off x="5843725" y="4931591"/>
            <a:ext cx="37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  <a:endParaRPr lang="nl-NL" u="sng" dirty="0"/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6AA652A9-FAF9-4155-B4F8-BAE753D719EA}"/>
              </a:ext>
            </a:extLst>
          </p:cNvPr>
          <p:cNvSpPr txBox="1"/>
          <p:nvPr/>
        </p:nvSpPr>
        <p:spPr>
          <a:xfrm>
            <a:off x="5745332" y="4138041"/>
            <a:ext cx="37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4</a:t>
            </a:r>
            <a:endParaRPr lang="nl-NL" u="sng" dirty="0">
              <a:solidFill>
                <a:srgbClr val="FF0000"/>
              </a:solidFill>
            </a:endParaRP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46C29DE0-B4FF-4024-B55C-078D0A63F719}"/>
              </a:ext>
            </a:extLst>
          </p:cNvPr>
          <p:cNvSpPr txBox="1"/>
          <p:nvPr/>
        </p:nvSpPr>
        <p:spPr>
          <a:xfrm>
            <a:off x="5592933" y="4951272"/>
            <a:ext cx="45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22</a:t>
            </a:r>
            <a:endParaRPr lang="nl-NL" u="sng" dirty="0"/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E85F9D47-C754-412A-91B9-D1DC03A19DEB}"/>
              </a:ext>
            </a:extLst>
          </p:cNvPr>
          <p:cNvSpPr txBox="1"/>
          <p:nvPr/>
        </p:nvSpPr>
        <p:spPr>
          <a:xfrm>
            <a:off x="5843724" y="5208590"/>
            <a:ext cx="37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</a:t>
            </a:r>
            <a:endParaRPr lang="nl-NL" u="sng" dirty="0"/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42171FDD-6E27-40FA-A802-9809287ACA3C}"/>
              </a:ext>
            </a:extLst>
          </p:cNvPr>
          <p:cNvSpPr txBox="1"/>
          <p:nvPr/>
        </p:nvSpPr>
        <p:spPr>
          <a:xfrm>
            <a:off x="5700203" y="5204761"/>
            <a:ext cx="37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  <a:endParaRPr lang="nl-NL" u="sng" dirty="0"/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1B28DF7F-7017-4FA5-BC62-EE205A54A68F}"/>
              </a:ext>
            </a:extLst>
          </p:cNvPr>
          <p:cNvSpPr txBox="1"/>
          <p:nvPr/>
        </p:nvSpPr>
        <p:spPr>
          <a:xfrm>
            <a:off x="5586272" y="5195883"/>
            <a:ext cx="37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  <a:endParaRPr lang="nl-NL" u="sng" dirty="0"/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A1D485CB-88A8-4D40-8AF5-C50458EE468C}"/>
              </a:ext>
            </a:extLst>
          </p:cNvPr>
          <p:cNvSpPr txBox="1"/>
          <p:nvPr/>
        </p:nvSpPr>
        <p:spPr>
          <a:xfrm>
            <a:off x="6136686" y="5195883"/>
            <a:ext cx="37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+</a:t>
            </a:r>
            <a:endParaRPr lang="nl-NL" u="sng" dirty="0"/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BA49B761-E6DA-4B3B-903D-A9CAA3149A55}"/>
              </a:ext>
            </a:extLst>
          </p:cNvPr>
          <p:cNvCxnSpPr>
            <a:cxnSpLocks/>
          </p:cNvCxnSpPr>
          <p:nvPr/>
        </p:nvCxnSpPr>
        <p:spPr>
          <a:xfrm>
            <a:off x="5486400" y="5591849"/>
            <a:ext cx="63031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kstvak 31">
            <a:extLst>
              <a:ext uri="{FF2B5EF4-FFF2-40B4-BE49-F238E27FC236}">
                <a16:creationId xmlns:a16="http://schemas.microsoft.com/office/drawing/2014/main" id="{DF69CBF0-1FF1-4448-ACF6-3959B9DE218D}"/>
              </a:ext>
            </a:extLst>
          </p:cNvPr>
          <p:cNvSpPr txBox="1"/>
          <p:nvPr/>
        </p:nvSpPr>
        <p:spPr>
          <a:xfrm>
            <a:off x="5843723" y="5604556"/>
            <a:ext cx="37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  <a:endParaRPr lang="nl-NL" u="sng" dirty="0"/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DE9FE326-0B7B-4D28-9307-D6CC5B14DA3B}"/>
              </a:ext>
            </a:extLst>
          </p:cNvPr>
          <p:cNvSpPr txBox="1"/>
          <p:nvPr/>
        </p:nvSpPr>
        <p:spPr>
          <a:xfrm>
            <a:off x="5678749" y="5604556"/>
            <a:ext cx="37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7</a:t>
            </a:r>
            <a:endParaRPr lang="nl-NL" u="sng" dirty="0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4AB737A3-70BB-43D4-9E8D-601A4D4525E4}"/>
              </a:ext>
            </a:extLst>
          </p:cNvPr>
          <p:cNvSpPr txBox="1"/>
          <p:nvPr/>
        </p:nvSpPr>
        <p:spPr>
          <a:xfrm>
            <a:off x="5559640" y="5604556"/>
            <a:ext cx="371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</a:t>
            </a:r>
            <a:endParaRPr lang="nl-NL" u="sng" dirty="0"/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FAA20C62-A1C1-4909-B245-D43BEEC79933}"/>
              </a:ext>
            </a:extLst>
          </p:cNvPr>
          <p:cNvSpPr txBox="1"/>
          <p:nvPr/>
        </p:nvSpPr>
        <p:spPr>
          <a:xfrm>
            <a:off x="2561208" y="1716109"/>
            <a:ext cx="111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128</a:t>
            </a:r>
            <a:endParaRPr lang="nl-NL" sz="2400" b="1" u="sng" dirty="0">
              <a:solidFill>
                <a:srgbClr val="0070C0"/>
              </a:solidFill>
            </a:endParaRP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3568C05F-42AE-4FC2-ACB9-B207B52F7311}"/>
              </a:ext>
            </a:extLst>
          </p:cNvPr>
          <p:cNvSpPr txBox="1"/>
          <p:nvPr/>
        </p:nvSpPr>
        <p:spPr>
          <a:xfrm>
            <a:off x="8306540" y="2356781"/>
            <a:ext cx="1114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>
                <a:solidFill>
                  <a:srgbClr val="0070C0"/>
                </a:solidFill>
              </a:rPr>
              <a:t>475</a:t>
            </a:r>
            <a:endParaRPr lang="nl-NL" sz="2400" b="1" u="sng" dirty="0">
              <a:solidFill>
                <a:srgbClr val="0070C0"/>
              </a:solidFill>
            </a:endParaRP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5DDECF72-D95C-417D-B9EA-AD58764112E3}"/>
              </a:ext>
            </a:extLst>
          </p:cNvPr>
          <p:cNvSpPr txBox="1"/>
          <p:nvPr/>
        </p:nvSpPr>
        <p:spPr>
          <a:xfrm>
            <a:off x="6903868" y="4338194"/>
            <a:ext cx="819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… of </a:t>
            </a:r>
            <a:endParaRPr lang="nl-NL" u="sng" dirty="0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21F3E9B5-329D-4C03-8A55-5ACC66399C64}"/>
              </a:ext>
            </a:extLst>
          </p:cNvPr>
          <p:cNvSpPr txBox="1"/>
          <p:nvPr/>
        </p:nvSpPr>
        <p:spPr>
          <a:xfrm>
            <a:off x="8100873" y="4376691"/>
            <a:ext cx="1886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 x 25 = 500 </a:t>
            </a:r>
            <a:endParaRPr lang="nl-NL" u="sng" dirty="0"/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49AF2BF9-9C4C-485C-8A89-270FEE4B1702}"/>
              </a:ext>
            </a:extLst>
          </p:cNvPr>
          <p:cNvSpPr txBox="1"/>
          <p:nvPr/>
        </p:nvSpPr>
        <p:spPr>
          <a:xfrm>
            <a:off x="9044126" y="4746023"/>
            <a:ext cx="20070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500 – 1x25 = 475… </a:t>
            </a:r>
            <a:endParaRPr lang="nl-NL" u="sng" dirty="0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7FF5AC89-BF65-4CD9-81FB-FEFACA4F1016}"/>
              </a:ext>
            </a:extLst>
          </p:cNvPr>
          <p:cNvSpPr txBox="1"/>
          <p:nvPr/>
        </p:nvSpPr>
        <p:spPr>
          <a:xfrm>
            <a:off x="8100873" y="3942170"/>
            <a:ext cx="2108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 x 25 – 1 x 25 = </a:t>
            </a:r>
            <a:endParaRPr lang="nl-NL" u="sng" dirty="0"/>
          </a:p>
        </p:txBody>
      </p:sp>
    </p:spTree>
    <p:extLst>
      <p:ext uri="{BB962C8B-B14F-4D97-AF65-F5344CB8AC3E}">
        <p14:creationId xmlns:p14="http://schemas.microsoft.com/office/powerpoint/2010/main" val="2497622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32" grpId="0"/>
      <p:bldP spid="33" grpId="0"/>
      <p:bldP spid="34" grpId="0"/>
      <p:bldP spid="35" grpId="0"/>
      <p:bldP spid="36" grpId="0"/>
      <p:bldP spid="37" grpId="0"/>
      <p:bldP spid="39" grpId="0"/>
      <p:bldP spid="40" grpId="0"/>
      <p:bldP spid="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96A0FB-E8F0-4862-80A4-9465572D4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0070C0"/>
                </a:solidFill>
              </a:rPr>
              <a:t>BV 8:  Delen</a:t>
            </a:r>
          </a:p>
        </p:txBody>
      </p:sp>
      <p:pic>
        <p:nvPicPr>
          <p:cNvPr id="8" name="Afbeelding 7">
            <a:hlinkClick r:id="rId2" action="ppaction://hlinksldjump"/>
            <a:extLst>
              <a:ext uri="{FF2B5EF4-FFF2-40B4-BE49-F238E27FC236}">
                <a16:creationId xmlns:a16="http://schemas.microsoft.com/office/drawing/2014/main" id="{6506ECE5-0ADD-4B0D-B377-FB9962DE7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0"/>
            <a:ext cx="1549400" cy="1549400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BF16CE4B-3BF0-4F82-8E2B-6F93A441C9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37" y="2421501"/>
            <a:ext cx="10982325" cy="2400300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01E08E34-040B-436F-AF53-47B48F3D6F91}"/>
              </a:ext>
            </a:extLst>
          </p:cNvPr>
          <p:cNvSpPr/>
          <p:nvPr/>
        </p:nvSpPr>
        <p:spPr>
          <a:xfrm>
            <a:off x="5224305" y="1095938"/>
            <a:ext cx="33591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Je leert delen met gehele getallen</a:t>
            </a:r>
          </a:p>
        </p:txBody>
      </p:sp>
    </p:spTree>
    <p:extLst>
      <p:ext uri="{BB962C8B-B14F-4D97-AF65-F5344CB8AC3E}">
        <p14:creationId xmlns:p14="http://schemas.microsoft.com/office/powerpoint/2010/main" val="3592781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2" action="ppaction://hlinksldjump"/>
            <a:extLst>
              <a:ext uri="{FF2B5EF4-FFF2-40B4-BE49-F238E27FC236}">
                <a16:creationId xmlns:a16="http://schemas.microsoft.com/office/drawing/2014/main" id="{26F78B9F-8D0D-493E-B2C7-C0D5BE83D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0"/>
            <a:ext cx="1549400" cy="154940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8133D826-8E3C-4EDA-8B18-FD77117540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391" y="439001"/>
            <a:ext cx="7940338" cy="3246884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EA42E38D-78DC-4051-8BD1-DCCAFB420AD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526" y="3949664"/>
            <a:ext cx="6733881" cy="203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978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A731C2A7-D8B8-479D-88B5-CEC66B5EAFD8}"/>
              </a:ext>
            </a:extLst>
          </p:cNvPr>
          <p:cNvSpPr txBox="1"/>
          <p:nvPr/>
        </p:nvSpPr>
        <p:spPr>
          <a:xfrm>
            <a:off x="2024109" y="967666"/>
            <a:ext cx="231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7848 : 12 = 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89356D7-9A0C-47DB-8DBA-8B679E8C256E}"/>
              </a:ext>
            </a:extLst>
          </p:cNvPr>
          <p:cNvSpPr txBox="1"/>
          <p:nvPr/>
        </p:nvSpPr>
        <p:spPr>
          <a:xfrm>
            <a:off x="2024109" y="1336998"/>
            <a:ext cx="115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1200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6927B134-4C00-488E-966B-2FB3DE1F2F74}"/>
              </a:ext>
            </a:extLst>
          </p:cNvPr>
          <p:cNvSpPr txBox="1"/>
          <p:nvPr/>
        </p:nvSpPr>
        <p:spPr>
          <a:xfrm>
            <a:off x="3429741" y="1336998"/>
            <a:ext cx="11540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100 x</a:t>
            </a:r>
          </a:p>
        </p:txBody>
      </p:sp>
      <p:cxnSp>
        <p:nvCxnSpPr>
          <p:cNvPr id="6" name="Rechte verbindingslijn 5">
            <a:extLst>
              <a:ext uri="{FF2B5EF4-FFF2-40B4-BE49-F238E27FC236}">
                <a16:creationId xmlns:a16="http://schemas.microsoft.com/office/drawing/2014/main" id="{7FA72759-DE25-45E8-A013-B2DD2C7BED04}"/>
              </a:ext>
            </a:extLst>
          </p:cNvPr>
          <p:cNvCxnSpPr/>
          <p:nvPr/>
        </p:nvCxnSpPr>
        <p:spPr>
          <a:xfrm>
            <a:off x="2024109" y="1706330"/>
            <a:ext cx="85225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kstvak 6">
            <a:extLst>
              <a:ext uri="{FF2B5EF4-FFF2-40B4-BE49-F238E27FC236}">
                <a16:creationId xmlns:a16="http://schemas.microsoft.com/office/drawing/2014/main" id="{A3C8BA10-BEC1-4CED-ABF8-7624584C4686}"/>
              </a:ext>
            </a:extLst>
          </p:cNvPr>
          <p:cNvSpPr txBox="1"/>
          <p:nvPr/>
        </p:nvSpPr>
        <p:spPr>
          <a:xfrm>
            <a:off x="2721006" y="1345875"/>
            <a:ext cx="612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AB31E04F-4206-4E91-8D1C-54E11610D847}"/>
              </a:ext>
            </a:extLst>
          </p:cNvPr>
          <p:cNvSpPr txBox="1"/>
          <p:nvPr/>
        </p:nvSpPr>
        <p:spPr>
          <a:xfrm>
            <a:off x="2357022" y="1793290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B130431C-EE69-4C2A-B48E-042B42956523}"/>
              </a:ext>
            </a:extLst>
          </p:cNvPr>
          <p:cNvSpPr txBox="1"/>
          <p:nvPr/>
        </p:nvSpPr>
        <p:spPr>
          <a:xfrm>
            <a:off x="2237173" y="1793290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3AC8227-13B4-4304-9928-FC29E213A7B2}"/>
              </a:ext>
            </a:extLst>
          </p:cNvPr>
          <p:cNvSpPr txBox="1"/>
          <p:nvPr/>
        </p:nvSpPr>
        <p:spPr>
          <a:xfrm>
            <a:off x="2086253" y="1784413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0D862E8-3B45-44A0-AB26-6B9A10FA3959}"/>
              </a:ext>
            </a:extLst>
          </p:cNvPr>
          <p:cNvSpPr txBox="1"/>
          <p:nvPr/>
        </p:nvSpPr>
        <p:spPr>
          <a:xfrm>
            <a:off x="1933114" y="1802167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10D5D453-E350-44D8-B6C4-532B7CBAB17E}"/>
              </a:ext>
            </a:extLst>
          </p:cNvPr>
          <p:cNvSpPr txBox="1"/>
          <p:nvPr/>
        </p:nvSpPr>
        <p:spPr>
          <a:xfrm>
            <a:off x="3451938" y="2153745"/>
            <a:ext cx="878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500 x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74DCCEA7-62DC-42D7-8116-4BE7EF7DAC66}"/>
              </a:ext>
            </a:extLst>
          </p:cNvPr>
          <p:cNvSpPr txBox="1"/>
          <p:nvPr/>
        </p:nvSpPr>
        <p:spPr>
          <a:xfrm>
            <a:off x="1957528" y="2084539"/>
            <a:ext cx="9055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6 000</a:t>
            </a:r>
          </a:p>
        </p:txBody>
      </p:sp>
      <p:cxnSp>
        <p:nvCxnSpPr>
          <p:cNvPr id="15" name="Rechte verbindingslijn 14">
            <a:extLst>
              <a:ext uri="{FF2B5EF4-FFF2-40B4-BE49-F238E27FC236}">
                <a16:creationId xmlns:a16="http://schemas.microsoft.com/office/drawing/2014/main" id="{282DDF90-4AE7-4C63-8A9D-6F44C8B6C91B}"/>
              </a:ext>
            </a:extLst>
          </p:cNvPr>
          <p:cNvCxnSpPr/>
          <p:nvPr/>
        </p:nvCxnSpPr>
        <p:spPr>
          <a:xfrm>
            <a:off x="2032986" y="2523077"/>
            <a:ext cx="843379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kstvak 15">
            <a:extLst>
              <a:ext uri="{FF2B5EF4-FFF2-40B4-BE49-F238E27FC236}">
                <a16:creationId xmlns:a16="http://schemas.microsoft.com/office/drawing/2014/main" id="{BEFDB38A-951F-4991-B496-4F4CC9DE8DBE}"/>
              </a:ext>
            </a:extLst>
          </p:cNvPr>
          <p:cNvSpPr txBox="1"/>
          <p:nvPr/>
        </p:nvSpPr>
        <p:spPr>
          <a:xfrm>
            <a:off x="2721006" y="2162622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FF8FB2FD-6342-489C-AD07-6C113AED9295}"/>
              </a:ext>
            </a:extLst>
          </p:cNvPr>
          <p:cNvSpPr txBox="1"/>
          <p:nvPr/>
        </p:nvSpPr>
        <p:spPr>
          <a:xfrm>
            <a:off x="2357022" y="2551577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88EEEA36-CA6E-4A2A-A8EF-1BEFFE9E8598}"/>
              </a:ext>
            </a:extLst>
          </p:cNvPr>
          <p:cNvSpPr txBox="1"/>
          <p:nvPr/>
        </p:nvSpPr>
        <p:spPr>
          <a:xfrm>
            <a:off x="2237173" y="2560454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C09B5D9C-51C2-4253-820D-56A29273EB13}"/>
              </a:ext>
            </a:extLst>
          </p:cNvPr>
          <p:cNvSpPr txBox="1"/>
          <p:nvPr/>
        </p:nvSpPr>
        <p:spPr>
          <a:xfrm>
            <a:off x="2110668" y="2560454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E1FBD3B-2B1B-4E4E-A22A-C48F7BDBEA5B}"/>
              </a:ext>
            </a:extLst>
          </p:cNvPr>
          <p:cNvSpPr txBox="1"/>
          <p:nvPr/>
        </p:nvSpPr>
        <p:spPr>
          <a:xfrm>
            <a:off x="3536275" y="2917379"/>
            <a:ext cx="71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50 x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373DEF9A-4B7B-44C5-9801-E2C49223E1BD}"/>
              </a:ext>
            </a:extLst>
          </p:cNvPr>
          <p:cNvSpPr txBox="1"/>
          <p:nvPr/>
        </p:nvSpPr>
        <p:spPr>
          <a:xfrm>
            <a:off x="2170591" y="2938663"/>
            <a:ext cx="7368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600</a:t>
            </a:r>
          </a:p>
        </p:txBody>
      </p:sp>
      <p:cxnSp>
        <p:nvCxnSpPr>
          <p:cNvPr id="23" name="Rechte verbindingslijn 22">
            <a:extLst>
              <a:ext uri="{FF2B5EF4-FFF2-40B4-BE49-F238E27FC236}">
                <a16:creationId xmlns:a16="http://schemas.microsoft.com/office/drawing/2014/main" id="{C0929975-53C0-444C-A92E-E82FF439FD17}"/>
              </a:ext>
            </a:extLst>
          </p:cNvPr>
          <p:cNvCxnSpPr/>
          <p:nvPr/>
        </p:nvCxnSpPr>
        <p:spPr>
          <a:xfrm>
            <a:off x="2086253" y="3343868"/>
            <a:ext cx="745725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kstvak 23">
            <a:extLst>
              <a:ext uri="{FF2B5EF4-FFF2-40B4-BE49-F238E27FC236}">
                <a16:creationId xmlns:a16="http://schemas.microsoft.com/office/drawing/2014/main" id="{9ED8EA2A-E03A-435D-B2D9-5B1A0896108D}"/>
              </a:ext>
            </a:extLst>
          </p:cNvPr>
          <p:cNvSpPr txBox="1"/>
          <p:nvPr/>
        </p:nvSpPr>
        <p:spPr>
          <a:xfrm>
            <a:off x="2694373" y="2979369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DA42314-45F0-4780-A112-0EFBBAC229C3}"/>
              </a:ext>
            </a:extLst>
          </p:cNvPr>
          <p:cNvSpPr txBox="1"/>
          <p:nvPr/>
        </p:nvSpPr>
        <p:spPr>
          <a:xfrm>
            <a:off x="2410288" y="3368324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E5D5BF8F-7681-44B6-A45D-676CE744BBBE}"/>
              </a:ext>
            </a:extLst>
          </p:cNvPr>
          <p:cNvSpPr txBox="1"/>
          <p:nvPr/>
        </p:nvSpPr>
        <p:spPr>
          <a:xfrm>
            <a:off x="2237173" y="3368324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10324A38-93DE-4FF3-9DA8-B7F308717F2A}"/>
              </a:ext>
            </a:extLst>
          </p:cNvPr>
          <p:cNvSpPr txBox="1"/>
          <p:nvPr/>
        </p:nvSpPr>
        <p:spPr>
          <a:xfrm>
            <a:off x="3629488" y="3681013"/>
            <a:ext cx="75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 x</a:t>
            </a:r>
          </a:p>
        </p:txBody>
      </p:sp>
      <p:sp>
        <p:nvSpPr>
          <p:cNvPr id="28" name="Tekstvak 27">
            <a:extLst>
              <a:ext uri="{FF2B5EF4-FFF2-40B4-BE49-F238E27FC236}">
                <a16:creationId xmlns:a16="http://schemas.microsoft.com/office/drawing/2014/main" id="{CB983C8D-58D4-4575-9F10-1C3DF145DEE5}"/>
              </a:ext>
            </a:extLst>
          </p:cNvPr>
          <p:cNvSpPr txBox="1"/>
          <p:nvPr/>
        </p:nvSpPr>
        <p:spPr>
          <a:xfrm>
            <a:off x="2232735" y="3611450"/>
            <a:ext cx="719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4 8</a:t>
            </a:r>
          </a:p>
        </p:txBody>
      </p:sp>
      <p:cxnSp>
        <p:nvCxnSpPr>
          <p:cNvPr id="30" name="Rechte verbindingslijn 29">
            <a:extLst>
              <a:ext uri="{FF2B5EF4-FFF2-40B4-BE49-F238E27FC236}">
                <a16:creationId xmlns:a16="http://schemas.microsoft.com/office/drawing/2014/main" id="{B50B95BF-F857-41C5-8AC4-1A1D79D19507}"/>
              </a:ext>
            </a:extLst>
          </p:cNvPr>
          <p:cNvCxnSpPr/>
          <p:nvPr/>
        </p:nvCxnSpPr>
        <p:spPr>
          <a:xfrm flipV="1">
            <a:off x="2170591" y="3971905"/>
            <a:ext cx="692458" cy="887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Tekstvak 30">
            <a:extLst>
              <a:ext uri="{FF2B5EF4-FFF2-40B4-BE49-F238E27FC236}">
                <a16:creationId xmlns:a16="http://schemas.microsoft.com/office/drawing/2014/main" id="{00153604-C8D4-4777-AF49-FB4C1A8F935C}"/>
              </a:ext>
            </a:extLst>
          </p:cNvPr>
          <p:cNvSpPr txBox="1"/>
          <p:nvPr/>
        </p:nvSpPr>
        <p:spPr>
          <a:xfrm>
            <a:off x="2721006" y="3646499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-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2FB5125F-A482-4FAF-9D88-8FF222FDFE39}"/>
              </a:ext>
            </a:extLst>
          </p:cNvPr>
          <p:cNvSpPr txBox="1"/>
          <p:nvPr/>
        </p:nvSpPr>
        <p:spPr>
          <a:xfrm>
            <a:off x="2419165" y="4056279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</a:t>
            </a:r>
          </a:p>
        </p:txBody>
      </p:sp>
      <p:sp>
        <p:nvSpPr>
          <p:cNvPr id="33" name="Rechthoek 32">
            <a:extLst>
              <a:ext uri="{FF2B5EF4-FFF2-40B4-BE49-F238E27FC236}">
                <a16:creationId xmlns:a16="http://schemas.microsoft.com/office/drawing/2014/main" id="{E58E7427-5C34-4CAE-8AE6-2862F3738D7F}"/>
              </a:ext>
            </a:extLst>
          </p:cNvPr>
          <p:cNvSpPr/>
          <p:nvPr/>
        </p:nvSpPr>
        <p:spPr>
          <a:xfrm>
            <a:off x="3333565" y="1154097"/>
            <a:ext cx="1103792" cy="315157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D7DF7120-4803-47C0-9543-6A26AB64E204}"/>
              </a:ext>
            </a:extLst>
          </p:cNvPr>
          <p:cNvSpPr txBox="1"/>
          <p:nvPr/>
        </p:nvSpPr>
        <p:spPr>
          <a:xfrm>
            <a:off x="3518516" y="753048"/>
            <a:ext cx="976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654</a:t>
            </a:r>
          </a:p>
        </p:txBody>
      </p:sp>
      <p:pic>
        <p:nvPicPr>
          <p:cNvPr id="35" name="Afbeelding 34">
            <a:hlinkClick r:id="rId2" action="ppaction://hlinksldjump"/>
            <a:extLst>
              <a:ext uri="{FF2B5EF4-FFF2-40B4-BE49-F238E27FC236}">
                <a16:creationId xmlns:a16="http://schemas.microsoft.com/office/drawing/2014/main" id="{48FB8636-1E36-4A97-B073-C64A759A60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0"/>
            <a:ext cx="1549400" cy="1549400"/>
          </a:xfrm>
          <a:prstGeom prst="rect">
            <a:avLst/>
          </a:prstGeom>
        </p:spPr>
      </p:pic>
      <p:sp>
        <p:nvSpPr>
          <p:cNvPr id="37" name="Tekstvak 36">
            <a:extLst>
              <a:ext uri="{FF2B5EF4-FFF2-40B4-BE49-F238E27FC236}">
                <a16:creationId xmlns:a16="http://schemas.microsoft.com/office/drawing/2014/main" id="{AD014F0E-C0C4-4259-AB43-4E2304CA01B1}"/>
              </a:ext>
            </a:extLst>
          </p:cNvPr>
          <p:cNvSpPr txBox="1"/>
          <p:nvPr/>
        </p:nvSpPr>
        <p:spPr>
          <a:xfrm>
            <a:off x="7668828" y="967666"/>
            <a:ext cx="1802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12 / 7 8 4 8  \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DC350ED2-AC5A-49CE-A6C5-3BC6461B5C0C}"/>
              </a:ext>
            </a:extLst>
          </p:cNvPr>
          <p:cNvSpPr txBox="1"/>
          <p:nvPr/>
        </p:nvSpPr>
        <p:spPr>
          <a:xfrm>
            <a:off x="9078895" y="967666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3B365D2A-9990-4997-94A7-79C52EC0E22F}"/>
              </a:ext>
            </a:extLst>
          </p:cNvPr>
          <p:cNvSpPr txBox="1"/>
          <p:nvPr/>
        </p:nvSpPr>
        <p:spPr>
          <a:xfrm>
            <a:off x="8061663" y="1322370"/>
            <a:ext cx="624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7 2</a:t>
            </a:r>
          </a:p>
        </p:txBody>
      </p:sp>
      <p:cxnSp>
        <p:nvCxnSpPr>
          <p:cNvPr id="41" name="Rechte verbindingslijn 40">
            <a:extLst>
              <a:ext uri="{FF2B5EF4-FFF2-40B4-BE49-F238E27FC236}">
                <a16:creationId xmlns:a16="http://schemas.microsoft.com/office/drawing/2014/main" id="{A6F2141F-9FF7-4E10-9D98-93D571577880}"/>
              </a:ext>
            </a:extLst>
          </p:cNvPr>
          <p:cNvCxnSpPr>
            <a:cxnSpLocks/>
          </p:cNvCxnSpPr>
          <p:nvPr/>
        </p:nvCxnSpPr>
        <p:spPr>
          <a:xfrm>
            <a:off x="7816787" y="1691702"/>
            <a:ext cx="75312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Tekstvak 43">
            <a:extLst>
              <a:ext uri="{FF2B5EF4-FFF2-40B4-BE49-F238E27FC236}">
                <a16:creationId xmlns:a16="http://schemas.microsoft.com/office/drawing/2014/main" id="{44DA73B3-3E33-4FE3-A8AB-66C5893F345F}"/>
              </a:ext>
            </a:extLst>
          </p:cNvPr>
          <p:cNvSpPr txBox="1"/>
          <p:nvPr/>
        </p:nvSpPr>
        <p:spPr>
          <a:xfrm>
            <a:off x="8205926" y="1715207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3A0CCB9F-50F6-474C-8AD7-510BFA248AB1}"/>
              </a:ext>
            </a:extLst>
          </p:cNvPr>
          <p:cNvSpPr txBox="1"/>
          <p:nvPr/>
        </p:nvSpPr>
        <p:spPr>
          <a:xfrm>
            <a:off x="8387918" y="1703864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112CE519-5553-4ECE-B2F4-BECF38A986CA}"/>
              </a:ext>
            </a:extLst>
          </p:cNvPr>
          <p:cNvSpPr txBox="1"/>
          <p:nvPr/>
        </p:nvSpPr>
        <p:spPr>
          <a:xfrm>
            <a:off x="9260887" y="976543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57520A19-CF9B-4E91-9B6F-E219F68A212B}"/>
              </a:ext>
            </a:extLst>
          </p:cNvPr>
          <p:cNvSpPr txBox="1"/>
          <p:nvPr/>
        </p:nvSpPr>
        <p:spPr>
          <a:xfrm>
            <a:off x="8205926" y="1969079"/>
            <a:ext cx="57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6 0</a:t>
            </a:r>
          </a:p>
        </p:txBody>
      </p:sp>
      <p:cxnSp>
        <p:nvCxnSpPr>
          <p:cNvPr id="48" name="Rechte verbindingslijn 47">
            <a:extLst>
              <a:ext uri="{FF2B5EF4-FFF2-40B4-BE49-F238E27FC236}">
                <a16:creationId xmlns:a16="http://schemas.microsoft.com/office/drawing/2014/main" id="{5EFAED73-3012-4281-A11A-B3D031FB87AA}"/>
              </a:ext>
            </a:extLst>
          </p:cNvPr>
          <p:cNvCxnSpPr>
            <a:cxnSpLocks/>
          </p:cNvCxnSpPr>
          <p:nvPr/>
        </p:nvCxnSpPr>
        <p:spPr>
          <a:xfrm>
            <a:off x="7995821" y="2323495"/>
            <a:ext cx="75312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0" name="Tekstvak 49">
            <a:extLst>
              <a:ext uri="{FF2B5EF4-FFF2-40B4-BE49-F238E27FC236}">
                <a16:creationId xmlns:a16="http://schemas.microsoft.com/office/drawing/2014/main" id="{E2AD26AF-C8D5-4454-BA91-CB95D2F1202A}"/>
              </a:ext>
            </a:extLst>
          </p:cNvPr>
          <p:cNvSpPr txBox="1"/>
          <p:nvPr/>
        </p:nvSpPr>
        <p:spPr>
          <a:xfrm>
            <a:off x="8384960" y="2376565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51" name="Tekstvak 50">
            <a:extLst>
              <a:ext uri="{FF2B5EF4-FFF2-40B4-BE49-F238E27FC236}">
                <a16:creationId xmlns:a16="http://schemas.microsoft.com/office/drawing/2014/main" id="{854C902F-5120-4524-B330-EFB294BF373F}"/>
              </a:ext>
            </a:extLst>
          </p:cNvPr>
          <p:cNvSpPr txBox="1"/>
          <p:nvPr/>
        </p:nvSpPr>
        <p:spPr>
          <a:xfrm>
            <a:off x="8602833" y="2376565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</a:t>
            </a:r>
          </a:p>
        </p:txBody>
      </p:sp>
      <p:sp>
        <p:nvSpPr>
          <p:cNvPr id="52" name="Tekstvak 51">
            <a:extLst>
              <a:ext uri="{FF2B5EF4-FFF2-40B4-BE49-F238E27FC236}">
                <a16:creationId xmlns:a16="http://schemas.microsoft.com/office/drawing/2014/main" id="{B7FB9D5B-4441-4B88-B94A-41AEF9894FA5}"/>
              </a:ext>
            </a:extLst>
          </p:cNvPr>
          <p:cNvSpPr txBox="1"/>
          <p:nvPr/>
        </p:nvSpPr>
        <p:spPr>
          <a:xfrm>
            <a:off x="9433881" y="981432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</a:t>
            </a:r>
          </a:p>
        </p:txBody>
      </p:sp>
      <p:sp>
        <p:nvSpPr>
          <p:cNvPr id="53" name="Tekstvak 52">
            <a:extLst>
              <a:ext uri="{FF2B5EF4-FFF2-40B4-BE49-F238E27FC236}">
                <a16:creationId xmlns:a16="http://schemas.microsoft.com/office/drawing/2014/main" id="{87C6BEBB-139B-45BB-957C-F19A5F783041}"/>
              </a:ext>
            </a:extLst>
          </p:cNvPr>
          <p:cNvSpPr txBox="1"/>
          <p:nvPr/>
        </p:nvSpPr>
        <p:spPr>
          <a:xfrm>
            <a:off x="8396611" y="2635975"/>
            <a:ext cx="578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4 8</a:t>
            </a:r>
          </a:p>
        </p:txBody>
      </p:sp>
      <p:cxnSp>
        <p:nvCxnSpPr>
          <p:cNvPr id="54" name="Rechte verbindingslijn 53">
            <a:extLst>
              <a:ext uri="{FF2B5EF4-FFF2-40B4-BE49-F238E27FC236}">
                <a16:creationId xmlns:a16="http://schemas.microsoft.com/office/drawing/2014/main" id="{F8D01252-13D6-4F7B-AA66-D800F1F4FE8D}"/>
              </a:ext>
            </a:extLst>
          </p:cNvPr>
          <p:cNvCxnSpPr>
            <a:cxnSpLocks/>
          </p:cNvCxnSpPr>
          <p:nvPr/>
        </p:nvCxnSpPr>
        <p:spPr>
          <a:xfrm>
            <a:off x="8174855" y="2964170"/>
            <a:ext cx="753123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Tekstvak 54">
            <a:extLst>
              <a:ext uri="{FF2B5EF4-FFF2-40B4-BE49-F238E27FC236}">
                <a16:creationId xmlns:a16="http://schemas.microsoft.com/office/drawing/2014/main" id="{E1B37519-559C-4465-9CB0-CD654DABD398}"/>
              </a:ext>
            </a:extLst>
          </p:cNvPr>
          <p:cNvSpPr txBox="1"/>
          <p:nvPr/>
        </p:nvSpPr>
        <p:spPr>
          <a:xfrm>
            <a:off x="8602833" y="3080051"/>
            <a:ext cx="363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</a:t>
            </a:r>
          </a:p>
        </p:txBody>
      </p:sp>
      <p:sp>
        <p:nvSpPr>
          <p:cNvPr id="57" name="Rechthoek 56">
            <a:extLst>
              <a:ext uri="{FF2B5EF4-FFF2-40B4-BE49-F238E27FC236}">
                <a16:creationId xmlns:a16="http://schemas.microsoft.com/office/drawing/2014/main" id="{A0E08399-94F3-4710-8085-DD39E8492F28}"/>
              </a:ext>
            </a:extLst>
          </p:cNvPr>
          <p:cNvSpPr/>
          <p:nvPr/>
        </p:nvSpPr>
        <p:spPr>
          <a:xfrm>
            <a:off x="941033" y="550416"/>
            <a:ext cx="4287915" cy="4802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8" name="Afbeelding 57">
            <a:extLst>
              <a:ext uri="{FF2B5EF4-FFF2-40B4-BE49-F238E27FC236}">
                <a16:creationId xmlns:a16="http://schemas.microsoft.com/office/drawing/2014/main" id="{C234EA39-CF01-401A-BE33-F50475DCB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7339" y="705698"/>
            <a:ext cx="3838575" cy="4448175"/>
          </a:xfrm>
          <a:prstGeom prst="rect">
            <a:avLst/>
          </a:prstGeom>
        </p:spPr>
      </p:pic>
      <p:sp>
        <p:nvSpPr>
          <p:cNvPr id="59" name="Tekstvak 58">
            <a:extLst>
              <a:ext uri="{FF2B5EF4-FFF2-40B4-BE49-F238E27FC236}">
                <a16:creationId xmlns:a16="http://schemas.microsoft.com/office/drawing/2014/main" id="{005387D8-97CE-42DA-AD8A-D9BD0F2891BE}"/>
              </a:ext>
            </a:extLst>
          </p:cNvPr>
          <p:cNvSpPr txBox="1"/>
          <p:nvPr/>
        </p:nvSpPr>
        <p:spPr>
          <a:xfrm>
            <a:off x="1491819" y="212909"/>
            <a:ext cx="343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err="1"/>
              <a:t>Kolomsgewijs</a:t>
            </a:r>
            <a:endParaRPr lang="nl-NL" dirty="0"/>
          </a:p>
        </p:txBody>
      </p:sp>
      <p:sp>
        <p:nvSpPr>
          <p:cNvPr id="60" name="Tekstvak 59">
            <a:extLst>
              <a:ext uri="{FF2B5EF4-FFF2-40B4-BE49-F238E27FC236}">
                <a16:creationId xmlns:a16="http://schemas.microsoft.com/office/drawing/2014/main" id="{F99983F1-AEFE-438F-85CC-5D84A3ECB3F3}"/>
              </a:ext>
            </a:extLst>
          </p:cNvPr>
          <p:cNvSpPr txBox="1"/>
          <p:nvPr/>
        </p:nvSpPr>
        <p:spPr>
          <a:xfrm>
            <a:off x="7572652" y="397575"/>
            <a:ext cx="20522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Staartdeling</a:t>
            </a:r>
          </a:p>
        </p:txBody>
      </p:sp>
    </p:spTree>
    <p:extLst>
      <p:ext uri="{BB962C8B-B14F-4D97-AF65-F5344CB8AC3E}">
        <p14:creationId xmlns:p14="http://schemas.microsoft.com/office/powerpoint/2010/main" val="278421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4" grpId="0"/>
      <p:bldP spid="25" grpId="0"/>
      <p:bldP spid="26" grpId="0"/>
      <p:bldP spid="27" grpId="0"/>
      <p:bldP spid="28" grpId="0"/>
      <p:bldP spid="31" grpId="0"/>
      <p:bldP spid="32" grpId="0"/>
      <p:bldP spid="33" grpId="0" animBg="1"/>
      <p:bldP spid="34" grpId="0"/>
      <p:bldP spid="37" grpId="0"/>
      <p:bldP spid="38" grpId="0"/>
      <p:bldP spid="39" grpId="0"/>
      <p:bldP spid="44" grpId="0"/>
      <p:bldP spid="45" grpId="0"/>
      <p:bldP spid="46" grpId="0"/>
      <p:bldP spid="47" grpId="0"/>
      <p:bldP spid="50" grpId="0"/>
      <p:bldP spid="51" grpId="0"/>
      <p:bldP spid="52" grpId="0"/>
      <p:bldP spid="53" grpId="0"/>
      <p:bldP spid="55" grpId="0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hlinkClick r:id="rId2" action="ppaction://hlinksldjump"/>
            <a:extLst>
              <a:ext uri="{FF2B5EF4-FFF2-40B4-BE49-F238E27FC236}">
                <a16:creationId xmlns:a16="http://schemas.microsoft.com/office/drawing/2014/main" id="{8E769A09-9DC6-4F44-A266-F2B2EF984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2600" y="0"/>
            <a:ext cx="1549400" cy="15494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1D070AD-2EC3-4612-A2BF-E7EB83B8E9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035" y="653454"/>
            <a:ext cx="9744635" cy="2839783"/>
          </a:xfrm>
          <a:prstGeom prst="rect">
            <a:avLst/>
          </a:prstGeom>
        </p:spPr>
      </p:pic>
      <p:sp>
        <p:nvSpPr>
          <p:cNvPr id="24" name="Tekstvak 23">
            <a:extLst>
              <a:ext uri="{FF2B5EF4-FFF2-40B4-BE49-F238E27FC236}">
                <a16:creationId xmlns:a16="http://schemas.microsoft.com/office/drawing/2014/main" id="{CA0D578C-3AE5-4EF9-A929-F7C9DFF9B8B3}"/>
              </a:ext>
            </a:extLst>
          </p:cNvPr>
          <p:cNvSpPr txBox="1"/>
          <p:nvPr/>
        </p:nvSpPr>
        <p:spPr>
          <a:xfrm>
            <a:off x="2232211" y="3792071"/>
            <a:ext cx="1479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54 : 3 = </a:t>
            </a:r>
          </a:p>
        </p:txBody>
      </p:sp>
      <p:sp>
        <p:nvSpPr>
          <p:cNvPr id="27" name="Tekstvak 26">
            <a:extLst>
              <a:ext uri="{FF2B5EF4-FFF2-40B4-BE49-F238E27FC236}">
                <a16:creationId xmlns:a16="http://schemas.microsoft.com/office/drawing/2014/main" id="{F5FF17E3-6B8A-44D1-805D-FC429078D008}"/>
              </a:ext>
            </a:extLst>
          </p:cNvPr>
          <p:cNvSpPr txBox="1"/>
          <p:nvPr/>
        </p:nvSpPr>
        <p:spPr>
          <a:xfrm>
            <a:off x="3164542" y="4090905"/>
            <a:ext cx="815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10 x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1B7A47A0-DE60-4CB7-8D39-2188C34F8F13}"/>
              </a:ext>
            </a:extLst>
          </p:cNvPr>
          <p:cNvSpPr txBox="1"/>
          <p:nvPr/>
        </p:nvSpPr>
        <p:spPr>
          <a:xfrm>
            <a:off x="2232211" y="4090905"/>
            <a:ext cx="66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30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9624B837-7CB1-4B6E-9E57-38AA199A417F}"/>
              </a:ext>
            </a:extLst>
          </p:cNvPr>
          <p:cNvSpPr txBox="1"/>
          <p:nvPr/>
        </p:nvSpPr>
        <p:spPr>
          <a:xfrm>
            <a:off x="2232211" y="4389739"/>
            <a:ext cx="66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24</a:t>
            </a:r>
          </a:p>
        </p:txBody>
      </p:sp>
      <p:sp>
        <p:nvSpPr>
          <p:cNvPr id="34" name="Tekstvak 33">
            <a:extLst>
              <a:ext uri="{FF2B5EF4-FFF2-40B4-BE49-F238E27FC236}">
                <a16:creationId xmlns:a16="http://schemas.microsoft.com/office/drawing/2014/main" id="{02FD2F2F-CB24-48FE-ACD9-49D74DFD9B2D}"/>
              </a:ext>
            </a:extLst>
          </p:cNvPr>
          <p:cNvSpPr txBox="1"/>
          <p:nvPr/>
        </p:nvSpPr>
        <p:spPr>
          <a:xfrm>
            <a:off x="3240741" y="4688573"/>
            <a:ext cx="66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8 x</a:t>
            </a:r>
          </a:p>
        </p:txBody>
      </p:sp>
      <p:sp>
        <p:nvSpPr>
          <p:cNvPr id="35" name="Tekstvak 34">
            <a:extLst>
              <a:ext uri="{FF2B5EF4-FFF2-40B4-BE49-F238E27FC236}">
                <a16:creationId xmlns:a16="http://schemas.microsoft.com/office/drawing/2014/main" id="{5703D159-0140-4237-A881-7A9D1798C5FE}"/>
              </a:ext>
            </a:extLst>
          </p:cNvPr>
          <p:cNvSpPr txBox="1"/>
          <p:nvPr/>
        </p:nvSpPr>
        <p:spPr>
          <a:xfrm>
            <a:off x="2232211" y="4688573"/>
            <a:ext cx="66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24</a:t>
            </a:r>
          </a:p>
        </p:txBody>
      </p:sp>
      <p:sp>
        <p:nvSpPr>
          <p:cNvPr id="36" name="Tekstvak 35">
            <a:extLst>
              <a:ext uri="{FF2B5EF4-FFF2-40B4-BE49-F238E27FC236}">
                <a16:creationId xmlns:a16="http://schemas.microsoft.com/office/drawing/2014/main" id="{378C6308-96B5-413A-9654-3ACFD9FF66DE}"/>
              </a:ext>
            </a:extLst>
          </p:cNvPr>
          <p:cNvSpPr txBox="1"/>
          <p:nvPr/>
        </p:nvSpPr>
        <p:spPr>
          <a:xfrm>
            <a:off x="2308411" y="4987407"/>
            <a:ext cx="66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</a:t>
            </a: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B2658908-EB3E-48D2-829C-1E7A04F27B73}"/>
              </a:ext>
            </a:extLst>
          </p:cNvPr>
          <p:cNvSpPr/>
          <p:nvPr/>
        </p:nvSpPr>
        <p:spPr>
          <a:xfrm>
            <a:off x="3164542" y="4090905"/>
            <a:ext cx="739587" cy="11534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2F406ACD-040B-4273-B709-8BA60CD5375A}"/>
              </a:ext>
            </a:extLst>
          </p:cNvPr>
          <p:cNvSpPr txBox="1"/>
          <p:nvPr/>
        </p:nvSpPr>
        <p:spPr>
          <a:xfrm>
            <a:off x="3074894" y="3691665"/>
            <a:ext cx="11385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18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50BADDA5-D8F3-43AC-9037-2C5E813E4BC3}"/>
              </a:ext>
            </a:extLst>
          </p:cNvPr>
          <p:cNvSpPr txBox="1"/>
          <p:nvPr/>
        </p:nvSpPr>
        <p:spPr>
          <a:xfrm>
            <a:off x="6185647" y="3756822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96 : 6 =             6 / 96 \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2F419B17-9365-4674-943E-E8FB294B8F1A}"/>
              </a:ext>
            </a:extLst>
          </p:cNvPr>
          <p:cNvSpPr txBox="1"/>
          <p:nvPr/>
        </p:nvSpPr>
        <p:spPr>
          <a:xfrm>
            <a:off x="7879979" y="4020407"/>
            <a:ext cx="46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6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E873F4FD-BF91-4BDA-8248-36CE85B4145D}"/>
              </a:ext>
            </a:extLst>
          </p:cNvPr>
          <p:cNvSpPr txBox="1"/>
          <p:nvPr/>
        </p:nvSpPr>
        <p:spPr>
          <a:xfrm>
            <a:off x="8296835" y="3761025"/>
            <a:ext cx="66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59E27A6C-E650-485C-9004-432318124389}"/>
              </a:ext>
            </a:extLst>
          </p:cNvPr>
          <p:cNvSpPr txBox="1"/>
          <p:nvPr/>
        </p:nvSpPr>
        <p:spPr>
          <a:xfrm>
            <a:off x="7879979" y="4298297"/>
            <a:ext cx="33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3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0779D489-7134-4C4E-A262-4D5087C7F106}"/>
              </a:ext>
            </a:extLst>
          </p:cNvPr>
          <p:cNvSpPr txBox="1"/>
          <p:nvPr/>
        </p:nvSpPr>
        <p:spPr>
          <a:xfrm>
            <a:off x="8006976" y="4303397"/>
            <a:ext cx="33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</a:t>
            </a:r>
          </a:p>
        </p:txBody>
      </p:sp>
      <p:sp>
        <p:nvSpPr>
          <p:cNvPr id="44" name="Tekstvak 43">
            <a:extLst>
              <a:ext uri="{FF2B5EF4-FFF2-40B4-BE49-F238E27FC236}">
                <a16:creationId xmlns:a16="http://schemas.microsoft.com/office/drawing/2014/main" id="{0B23CD32-70DD-492A-B47E-BDE05965E20D}"/>
              </a:ext>
            </a:extLst>
          </p:cNvPr>
          <p:cNvSpPr txBox="1"/>
          <p:nvPr/>
        </p:nvSpPr>
        <p:spPr>
          <a:xfrm>
            <a:off x="8458946" y="3765228"/>
            <a:ext cx="33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</a:t>
            </a:r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743214A7-C16D-4269-A96F-0819EE3F249F}"/>
              </a:ext>
            </a:extLst>
          </p:cNvPr>
          <p:cNvSpPr txBox="1"/>
          <p:nvPr/>
        </p:nvSpPr>
        <p:spPr>
          <a:xfrm>
            <a:off x="7879979" y="4503907"/>
            <a:ext cx="46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u="sng" dirty="0"/>
              <a:t>36</a:t>
            </a:r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C89E792C-8D5E-4C02-9AE4-A9624497624A}"/>
              </a:ext>
            </a:extLst>
          </p:cNvPr>
          <p:cNvSpPr txBox="1"/>
          <p:nvPr/>
        </p:nvSpPr>
        <p:spPr>
          <a:xfrm>
            <a:off x="8006976" y="4817704"/>
            <a:ext cx="339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0</a:t>
            </a:r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44BCB58F-EA08-46B9-9CC5-19E1E7C85891}"/>
              </a:ext>
            </a:extLst>
          </p:cNvPr>
          <p:cNvSpPr txBox="1"/>
          <p:nvPr/>
        </p:nvSpPr>
        <p:spPr>
          <a:xfrm>
            <a:off x="7271873" y="1700421"/>
            <a:ext cx="60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16</a:t>
            </a:r>
          </a:p>
        </p:txBody>
      </p:sp>
      <p:sp>
        <p:nvSpPr>
          <p:cNvPr id="48" name="Tekstvak 47">
            <a:extLst>
              <a:ext uri="{FF2B5EF4-FFF2-40B4-BE49-F238E27FC236}">
                <a16:creationId xmlns:a16="http://schemas.microsoft.com/office/drawing/2014/main" id="{DBC93B77-E64D-4099-8063-0D6C4B7C3595}"/>
              </a:ext>
            </a:extLst>
          </p:cNvPr>
          <p:cNvSpPr txBox="1"/>
          <p:nvPr/>
        </p:nvSpPr>
        <p:spPr>
          <a:xfrm>
            <a:off x="2556436" y="2239383"/>
            <a:ext cx="6081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41023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7" grpId="0"/>
      <p:bldP spid="32" grpId="0"/>
      <p:bldP spid="33" grpId="0"/>
      <p:bldP spid="34" grpId="0"/>
      <p:bldP spid="35" grpId="0"/>
      <p:bldP spid="36" grpId="0"/>
      <p:bldP spid="37" grpId="0" animBg="1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196EE2B8-C6B6-4E6D-8736-2E25E95DDA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836" y="670111"/>
            <a:ext cx="8933806" cy="4690781"/>
          </a:xfrm>
          <a:prstGeom prst="rect">
            <a:avLst/>
          </a:prstGeom>
        </p:spPr>
      </p:pic>
      <p:sp>
        <p:nvSpPr>
          <p:cNvPr id="3" name="Ovaal 2">
            <a:extLst>
              <a:ext uri="{FF2B5EF4-FFF2-40B4-BE49-F238E27FC236}">
                <a16:creationId xmlns:a16="http://schemas.microsoft.com/office/drawing/2014/main" id="{03B8B758-7C44-4714-B7E8-8AA7C6CA87D7}"/>
              </a:ext>
            </a:extLst>
          </p:cNvPr>
          <p:cNvSpPr/>
          <p:nvPr/>
        </p:nvSpPr>
        <p:spPr>
          <a:xfrm>
            <a:off x="1837765" y="1344706"/>
            <a:ext cx="645459" cy="5916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47027EE3-4961-4A25-83EA-D73113730898}"/>
              </a:ext>
            </a:extLst>
          </p:cNvPr>
          <p:cNvSpPr txBox="1"/>
          <p:nvPr/>
        </p:nvSpPr>
        <p:spPr>
          <a:xfrm>
            <a:off x="5679141" y="2151530"/>
            <a:ext cx="83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7207FD-8EA6-42D5-B5BC-B1ADF9F40674}"/>
              </a:ext>
            </a:extLst>
          </p:cNvPr>
          <p:cNvSpPr txBox="1"/>
          <p:nvPr/>
        </p:nvSpPr>
        <p:spPr>
          <a:xfrm>
            <a:off x="7230035" y="2151530"/>
            <a:ext cx="83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ABFD8FE-76C5-4E4A-8B7A-C94614725D40}"/>
              </a:ext>
            </a:extLst>
          </p:cNvPr>
          <p:cNvSpPr txBox="1"/>
          <p:nvPr/>
        </p:nvSpPr>
        <p:spPr>
          <a:xfrm>
            <a:off x="8843682" y="2183797"/>
            <a:ext cx="83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123F52B-B64A-4F2A-821D-6B0D9D27BF53}"/>
              </a:ext>
            </a:extLst>
          </p:cNvPr>
          <p:cNvSpPr txBox="1"/>
          <p:nvPr/>
        </p:nvSpPr>
        <p:spPr>
          <a:xfrm>
            <a:off x="4029635" y="2931459"/>
            <a:ext cx="83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24 000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BDE65E1-6B3A-46DA-80D3-2DEFEA2D0888}"/>
              </a:ext>
            </a:extLst>
          </p:cNvPr>
          <p:cNvSpPr txBox="1"/>
          <p:nvPr/>
        </p:nvSpPr>
        <p:spPr>
          <a:xfrm>
            <a:off x="5679141" y="2931459"/>
            <a:ext cx="83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2 400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8FDCB19-FDB1-4066-9CB5-264E4C51E32A}"/>
              </a:ext>
            </a:extLst>
          </p:cNvPr>
          <p:cNvSpPr txBox="1"/>
          <p:nvPr/>
        </p:nvSpPr>
        <p:spPr>
          <a:xfrm>
            <a:off x="7261412" y="2945796"/>
            <a:ext cx="83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240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94BDC654-A9F7-4358-98D3-7BFE895840E1}"/>
              </a:ext>
            </a:extLst>
          </p:cNvPr>
          <p:cNvSpPr txBox="1"/>
          <p:nvPr/>
        </p:nvSpPr>
        <p:spPr>
          <a:xfrm>
            <a:off x="8754035" y="2931459"/>
            <a:ext cx="83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24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5942A21C-E5A4-4B3F-BAF0-B908DC7567D5}"/>
              </a:ext>
            </a:extLst>
          </p:cNvPr>
          <p:cNvSpPr txBox="1"/>
          <p:nvPr/>
        </p:nvSpPr>
        <p:spPr>
          <a:xfrm>
            <a:off x="4029635" y="369345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200 000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B5964FF2-DD46-416A-8FED-432801E71C76}"/>
              </a:ext>
            </a:extLst>
          </p:cNvPr>
          <p:cNvSpPr txBox="1"/>
          <p:nvPr/>
        </p:nvSpPr>
        <p:spPr>
          <a:xfrm>
            <a:off x="5679141" y="3693459"/>
            <a:ext cx="83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20 000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E5E0DD3E-22BF-4C42-9ACE-2E0666A4C56C}"/>
              </a:ext>
            </a:extLst>
          </p:cNvPr>
          <p:cNvSpPr txBox="1"/>
          <p:nvPr/>
        </p:nvSpPr>
        <p:spPr>
          <a:xfrm>
            <a:off x="7270376" y="3674180"/>
            <a:ext cx="83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2 000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C8C56D71-8A71-40F4-94AD-F812E7837773}"/>
              </a:ext>
            </a:extLst>
          </p:cNvPr>
          <p:cNvSpPr txBox="1"/>
          <p:nvPr/>
        </p:nvSpPr>
        <p:spPr>
          <a:xfrm>
            <a:off x="8763000" y="3674180"/>
            <a:ext cx="83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A681424-5728-480C-86DD-36FDDDFAE2EA}"/>
              </a:ext>
            </a:extLst>
          </p:cNvPr>
          <p:cNvSpPr txBox="1"/>
          <p:nvPr/>
        </p:nvSpPr>
        <p:spPr>
          <a:xfrm>
            <a:off x="4016187" y="4527175"/>
            <a:ext cx="990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150 000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265EDD28-ED8C-4C1F-B19E-61C2BAA3B6F3}"/>
              </a:ext>
            </a:extLst>
          </p:cNvPr>
          <p:cNvSpPr txBox="1"/>
          <p:nvPr/>
        </p:nvSpPr>
        <p:spPr>
          <a:xfrm>
            <a:off x="5741894" y="4478761"/>
            <a:ext cx="833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15 000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5E54650A-B66D-428F-AA6C-22991F6C7E1C}"/>
              </a:ext>
            </a:extLst>
          </p:cNvPr>
          <p:cNvSpPr txBox="1"/>
          <p:nvPr/>
        </p:nvSpPr>
        <p:spPr>
          <a:xfrm>
            <a:off x="7274859" y="4461725"/>
            <a:ext cx="83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1 500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335D00AF-8BF7-4CFE-8E63-621B3A0E6960}"/>
              </a:ext>
            </a:extLst>
          </p:cNvPr>
          <p:cNvSpPr txBox="1"/>
          <p:nvPr/>
        </p:nvSpPr>
        <p:spPr>
          <a:xfrm>
            <a:off x="8812306" y="4461725"/>
            <a:ext cx="833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2063731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Glanzend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7E427229C22641BCBC399D84164074" ma:contentTypeVersion="15" ma:contentTypeDescription="Een nieuw document maken." ma:contentTypeScope="" ma:versionID="1a4e003a5eec943f2364ead8c69b23b8">
  <xsd:schema xmlns:xsd="http://www.w3.org/2001/XMLSchema" xmlns:xs="http://www.w3.org/2001/XMLSchema" xmlns:p="http://schemas.microsoft.com/office/2006/metadata/properties" xmlns:ns1="http://schemas.microsoft.com/sharepoint/v3" xmlns:ns3="500d8fa1-6613-46bc-abf9-3a9342e0a4e7" xmlns:ns4="6d55f333-4dc9-4385-8f29-ea0c041993c1" targetNamespace="http://schemas.microsoft.com/office/2006/metadata/properties" ma:root="true" ma:fieldsID="09eca676ba301f6e0f103379de28ae19" ns1:_="" ns3:_="" ns4:_="">
    <xsd:import namespace="http://schemas.microsoft.com/sharepoint/v3"/>
    <xsd:import namespace="500d8fa1-6613-46bc-abf9-3a9342e0a4e7"/>
    <xsd:import namespace="6d55f333-4dc9-4385-8f29-ea0c041993c1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1:_ip_UnifiedCompliancePolicyProperties" minOccurs="0"/>
                <xsd:element ref="ns1:_ip_UnifiedCompliancePolicyUIAc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7" nillable="true" ma:displayName="Eigenschappen van het geïntegreerd beleid voor naleving" ma:hidden="true" ma:internalName="_ip_UnifiedCompliancePolicyProperties">
      <xsd:simpleType>
        <xsd:restriction base="dms:Note"/>
      </xsd:simpleType>
    </xsd:element>
    <xsd:element name="_ip_UnifiedCompliancePolicyUIAction" ma:index="18" nillable="true" ma:displayName="Actie van de gebruikersinterface van het geïntegreerd beleid voor naleving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0d8fa1-6613-46bc-abf9-3a9342e0a4e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Hint-hash delen" ma:internalName="SharingHintHash" ma:readOnly="true">
      <xsd:simpleType>
        <xsd:restriction base="dms:Text"/>
      </xsd:simpleType>
    </xsd:element>
    <xsd:element name="SharedWithDetails" ma:index="10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55f333-4dc9-4385-8f29-ea0c041993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5DF2BF-F46B-4EBE-9720-032E41B11C29}">
  <ds:schemaRefs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www.w3.org/XML/1998/namespace"/>
    <ds:schemaRef ds:uri="http://schemas.microsoft.com/office/infopath/2007/PartnerControls"/>
    <ds:schemaRef ds:uri="6d55f333-4dc9-4385-8f29-ea0c041993c1"/>
    <ds:schemaRef ds:uri="500d8fa1-6613-46bc-abf9-3a9342e0a4e7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7849DD49-C2AF-4A0E-9EB5-FB7BDBA9D3B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9DFE5FE-9FC0-4E50-8FC9-370582304E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00d8fa1-6613-46bc-abf9-3a9342e0a4e7"/>
    <ds:schemaRef ds:uri="6d55f333-4dc9-4385-8f29-ea0c041993c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842</TotalTime>
  <Words>182</Words>
  <Application>Microsoft Office PowerPoint</Application>
  <PresentationFormat>Breedbeeld</PresentationFormat>
  <Paragraphs>101</Paragraphs>
  <Slides>9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Kantoorthema</vt:lpstr>
      <vt:lpstr>BV 7 en 8</vt:lpstr>
      <vt:lpstr>BV 7:  Vermenigvuldigen</vt:lpstr>
      <vt:lpstr>PowerPoint-presentatie</vt:lpstr>
      <vt:lpstr>PowerPoint-presentatie</vt:lpstr>
      <vt:lpstr>BV 8:  Delen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3</dc:title>
  <dc:creator>Marcel Soer</dc:creator>
  <cp:lastModifiedBy>Marcel Soer</cp:lastModifiedBy>
  <cp:revision>57</cp:revision>
  <dcterms:created xsi:type="dcterms:W3CDTF">2020-01-23T09:48:39Z</dcterms:created>
  <dcterms:modified xsi:type="dcterms:W3CDTF">2022-10-03T10:22:23Z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0x0101002D7E427229C22641BCBC399D84164074</vt:lpwstr>
  </property>
</Properties>
</file>